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4" r:id="rId4"/>
    <p:sldId id="273" r:id="rId5"/>
    <p:sldId id="257" r:id="rId6"/>
    <p:sldId id="268" r:id="rId7"/>
    <p:sldId id="267" r:id="rId8"/>
    <p:sldId id="264" r:id="rId9"/>
    <p:sldId id="272" r:id="rId10"/>
    <p:sldId id="271" r:id="rId11"/>
    <p:sldId id="269" r:id="rId12"/>
    <p:sldId id="259" r:id="rId13"/>
    <p:sldId id="263" r:id="rId14"/>
    <p:sldId id="26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25" autoAdjust="0"/>
  </p:normalViewPr>
  <p:slideViewPr>
    <p:cSldViewPr snapToGrid="0" snapToObjects="1">
      <p:cViewPr varScale="1">
        <p:scale>
          <a:sx n="68" d="100"/>
          <a:sy n="68" d="100"/>
        </p:scale>
        <p:origin x="-2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209A-7F84-FB41-A7C2-46CCC1222C0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C89A7-5546-DD4E-A707-4C947712B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89A7-5546-DD4E-A707-4C947712B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89A7-5546-DD4E-A707-4C947712B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89A7-5546-DD4E-A707-4C947712B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89A7-5546-DD4E-A707-4C947712BD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89A7-5546-DD4E-A707-4C947712BD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5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C89A7-5546-DD4E-A707-4C947712BD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4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8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1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F413-CAEF-3D46-A204-529A253B0E4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A07C-1FD1-654F-BF96-0E31FD82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4" Type="http://schemas.openxmlformats.org/officeDocument/2006/relationships/hyperlink" Target="http://studio.code.org/s/course2/stage/4/puzzle/9" TargetMode="External"/><Relationship Id="rId5" Type="http://schemas.openxmlformats.org/officeDocument/2006/relationships/hyperlink" Target="http://studio.code.org/s/course1/stage/11/puzzle/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hopscotch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Y7EsTnUSxY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2" y="2803209"/>
            <a:ext cx="8137358" cy="1635292"/>
          </a:xfrm>
        </p:spPr>
        <p:txBody>
          <a:bodyPr/>
          <a:lstStyle/>
          <a:p>
            <a:r>
              <a:rPr lang="en-US" dirty="0" smtClean="0"/>
              <a:t>Bekir Mugayitoglu, MBA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793" y="1050609"/>
            <a:ext cx="6400800" cy="1752600"/>
          </a:xfrm>
        </p:spPr>
        <p:txBody>
          <a:bodyPr/>
          <a:lstStyle/>
          <a:p>
            <a:r>
              <a:rPr lang="en-US" dirty="0" smtClean="0"/>
              <a:t>Learn to code, code to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5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Hopscotch </a:t>
            </a:r>
            <a:r>
              <a:rPr lang="en-US" dirty="0" err="1" smtClean="0"/>
              <a:t>iPad</a:t>
            </a:r>
            <a:r>
              <a:rPr lang="en-US" dirty="0"/>
              <a:t> </a:t>
            </a:r>
            <a:r>
              <a:rPr lang="en-US" dirty="0" smtClean="0"/>
              <a:t>programming language </a:t>
            </a:r>
            <a:endParaRPr lang="en-US" dirty="0"/>
          </a:p>
        </p:txBody>
      </p:sp>
      <p:pic>
        <p:nvPicPr>
          <p:cNvPr id="4" name="Content Placeholder 3" descr="hopscotch 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28" r="-21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57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4-08-24 at 2.32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62" r="-3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03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Principles </a:t>
            </a:r>
          </a:p>
          <a:p>
            <a:r>
              <a:rPr lang="en-US" dirty="0" smtClean="0"/>
              <a:t>Creating </a:t>
            </a:r>
          </a:p>
          <a:p>
            <a:r>
              <a:rPr lang="en-US" dirty="0" smtClean="0"/>
              <a:t>Personalizing </a:t>
            </a:r>
          </a:p>
          <a:p>
            <a:r>
              <a:rPr lang="en-US" dirty="0" smtClean="0"/>
              <a:t>Sharing </a:t>
            </a:r>
          </a:p>
          <a:p>
            <a:r>
              <a:rPr lang="en-US" dirty="0" smtClean="0"/>
              <a:t>Reflecting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thinking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thinking concepts </a:t>
            </a:r>
          </a:p>
          <a:p>
            <a:endParaRPr lang="en-US" dirty="0" smtClean="0"/>
          </a:p>
          <a:p>
            <a:r>
              <a:rPr lang="en-US" dirty="0" smtClean="0"/>
              <a:t>Computational thinking practices </a:t>
            </a:r>
          </a:p>
          <a:p>
            <a:endParaRPr lang="en-US" dirty="0" smtClean="0"/>
          </a:p>
          <a:p>
            <a:r>
              <a:rPr lang="en-US" dirty="0" smtClean="0"/>
              <a:t>Computational thinking perspectives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8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</a:p>
          <a:p>
            <a:r>
              <a:rPr lang="en-US" dirty="0" smtClean="0"/>
              <a:t>Math </a:t>
            </a:r>
          </a:p>
          <a:p>
            <a:r>
              <a:rPr lang="en-US" dirty="0" smtClean="0"/>
              <a:t>Social science 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Art </a:t>
            </a:r>
          </a:p>
          <a:p>
            <a:r>
              <a:rPr lang="en-US" dirty="0" smtClean="0"/>
              <a:t>Science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://www.gethopscotch.com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http://scratch.mit.edu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http://studio.code.org/s/course2/stage/4/puzzle/</a:t>
            </a:r>
            <a:r>
              <a:rPr lang="en-US" dirty="0" smtClean="0">
                <a:hlinkClick r:id="rId4"/>
              </a:rPr>
              <a:t>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http://studio.code.org/s/course1/stage/11/puzzle/</a:t>
            </a:r>
            <a:r>
              <a:rPr lang="en-US" dirty="0" smtClean="0">
                <a:hlinkClick r:id="rId5"/>
              </a:rPr>
              <a:t>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studio.code.org</a:t>
            </a:r>
            <a:r>
              <a:rPr lang="en-US" dirty="0"/>
              <a:t>/s/course1/stage/5/puzzle/3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3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use of media in the classroom engages students and motivates their interest in the content.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						</a:t>
            </a:r>
            <a:r>
              <a:rPr lang="en-US" dirty="0" err="1" smtClean="0"/>
              <a:t>Mateer</a:t>
            </a:r>
            <a:r>
              <a:rPr lang="en-US" dirty="0" smtClean="0"/>
              <a:t>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jobs </a:t>
            </a:r>
            <a:endParaRPr lang="en-US" dirty="0"/>
          </a:p>
        </p:txBody>
      </p:sp>
      <p:pic>
        <p:nvPicPr>
          <p:cNvPr id="4" name="Content Placeholder 3" descr="Screen Shot 2014-09-14 at 5.03.14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0" r="-4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989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6" r="-17906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980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What is programming language?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3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What do people do with computers?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ideo games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07" y="3225632"/>
            <a:ext cx="2499681" cy="2499681"/>
          </a:xfrm>
          <a:prstGeom prst="rect">
            <a:avLst/>
          </a:prstGeom>
        </p:spPr>
      </p:pic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6" y="3225632"/>
            <a:ext cx="2599770" cy="2599770"/>
          </a:xfrm>
          <a:prstGeom prst="rect">
            <a:avLst/>
          </a:prstGeom>
        </p:spPr>
      </p:pic>
      <p:pic>
        <p:nvPicPr>
          <p:cNvPr id="6" name="Picture 5" descr="yotube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25" y="1407436"/>
            <a:ext cx="4216549" cy="17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</a:t>
            </a:r>
            <a:endParaRPr lang="en-US" dirty="0"/>
          </a:p>
        </p:txBody>
      </p:sp>
      <p:pic>
        <p:nvPicPr>
          <p:cNvPr id="4" name="Content Placeholder 3" descr="leg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76" r="-34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67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4" name="Content Placeholder 3" descr="historia-logo-turtle-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3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Scratch computer programming language </a:t>
            </a:r>
            <a:endParaRPr lang="en-US" dirty="0"/>
          </a:p>
        </p:txBody>
      </p:sp>
      <p:pic>
        <p:nvPicPr>
          <p:cNvPr id="4" name="Content Placeholder 3" descr="scratch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61" r="-51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355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135</Words>
  <Application>Microsoft Macintosh PowerPoint</Application>
  <PresentationFormat>On-screen Show (4:3)</PresentationFormat>
  <Paragraphs>55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Bekir Mugayitoglu, MBA   </vt:lpstr>
      <vt:lpstr>PowerPoint Presentation</vt:lpstr>
      <vt:lpstr>Steve jobs </vt:lpstr>
      <vt:lpstr>PowerPoint Presentation</vt:lpstr>
      <vt:lpstr>PowerPoint Presentation</vt:lpstr>
      <vt:lpstr>  What do people do with computers?  </vt:lpstr>
      <vt:lpstr>Lego</vt:lpstr>
      <vt:lpstr>Logo</vt:lpstr>
      <vt:lpstr>Scratch computer programming language </vt:lpstr>
      <vt:lpstr>Hopscotch iPad programming language </vt:lpstr>
      <vt:lpstr>PowerPoint Presentation</vt:lpstr>
      <vt:lpstr>PRINCIPLES </vt:lpstr>
      <vt:lpstr>Computational thinking </vt:lpstr>
      <vt:lpstr>Contents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Bekir Mugayitoglu </dc:title>
  <dc:creator>ca414grad</dc:creator>
  <cp:lastModifiedBy>Bekir Mugayitoglu</cp:lastModifiedBy>
  <cp:revision>28</cp:revision>
  <dcterms:created xsi:type="dcterms:W3CDTF">2014-08-29T16:26:19Z</dcterms:created>
  <dcterms:modified xsi:type="dcterms:W3CDTF">2014-09-20T01:56:20Z</dcterms:modified>
</cp:coreProperties>
</file>