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57" r:id="rId6"/>
    <p:sldId id="261" r:id="rId7"/>
    <p:sldId id="269" r:id="rId8"/>
    <p:sldId id="268" r:id="rId9"/>
    <p:sldId id="271" r:id="rId10"/>
    <p:sldId id="272" r:id="rId11"/>
    <p:sldId id="309" r:id="rId12"/>
    <p:sldId id="275" r:id="rId13"/>
    <p:sldId id="276" r:id="rId14"/>
    <p:sldId id="270" r:id="rId15"/>
    <p:sldId id="277" r:id="rId16"/>
    <p:sldId id="278" r:id="rId17"/>
    <p:sldId id="279" r:id="rId18"/>
    <p:sldId id="280" r:id="rId19"/>
    <p:sldId id="281" r:id="rId20"/>
    <p:sldId id="286" r:id="rId21"/>
    <p:sldId id="284" r:id="rId22"/>
    <p:sldId id="288" r:id="rId23"/>
    <p:sldId id="289" r:id="rId24"/>
    <p:sldId id="290" r:id="rId25"/>
    <p:sldId id="291" r:id="rId26"/>
    <p:sldId id="293" r:id="rId27"/>
    <p:sldId id="292" r:id="rId28"/>
    <p:sldId id="294" r:id="rId29"/>
    <p:sldId id="296" r:id="rId30"/>
    <p:sldId id="297" r:id="rId31"/>
    <p:sldId id="298" r:id="rId32"/>
    <p:sldId id="299" r:id="rId33"/>
    <p:sldId id="282" r:id="rId34"/>
    <p:sldId id="306" r:id="rId35"/>
    <p:sldId id="273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7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AA01-01CB-F04D-A62C-C8421A31A5FA}" type="datetimeFigureOut">
              <a:rPr lang="en-US" smtClean="0"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2110B-0604-4446-97EA-45F084EA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ugayit635@duq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4481" y="5677961"/>
            <a:ext cx="4841595" cy="1187480"/>
          </a:xfrm>
        </p:spPr>
        <p:txBody>
          <a:bodyPr/>
          <a:lstStyle/>
          <a:p>
            <a:r>
              <a:rPr lang="en-US" dirty="0" smtClean="0"/>
              <a:t>Bekir Mugayitoglu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761" y="4973005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2-17 at 2.5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31" y="4973005"/>
            <a:ext cx="4384401" cy="822962"/>
          </a:xfrm>
          <a:prstGeom prst="rect">
            <a:avLst/>
          </a:prstGeom>
        </p:spPr>
      </p:pic>
      <p:pic>
        <p:nvPicPr>
          <p:cNvPr id="6" name="Picture 5" descr="obj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52" y="1535646"/>
            <a:ext cx="4583145" cy="343735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92126" y="240632"/>
            <a:ext cx="4092856" cy="1545096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Keep coding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32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5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0631" y="5227053"/>
            <a:ext cx="31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on next slides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316" y="4732421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6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holders</a:t>
            </a:r>
            <a:endParaRPr lang="en-US" dirty="0"/>
          </a:p>
        </p:txBody>
      </p:sp>
      <p:pic>
        <p:nvPicPr>
          <p:cNvPr id="4" name="Content Placeholder 3" descr="event handler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12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877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2421" y="5491929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1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5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6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6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9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3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3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pic>
        <p:nvPicPr>
          <p:cNvPr id="6" name="Content Placeholder 5" descr="squa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2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638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4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676595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0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0631" y="5227053"/>
            <a:ext cx="31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95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E8IDHCEAEKzU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6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57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18" y="1417638"/>
            <a:ext cx="8333282" cy="4708525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Create a project using commands and experiment with and try to use all of them below </a:t>
            </a:r>
          </a:p>
          <a:p>
            <a:r>
              <a:rPr lang="en-US" b="1" dirty="0" smtClean="0"/>
              <a:t>Work together as a group (3</a:t>
            </a:r>
            <a:r>
              <a:rPr lang="en-US" b="1" dirty="0"/>
              <a:t> </a:t>
            </a:r>
            <a:r>
              <a:rPr lang="en-US" b="1" dirty="0" smtClean="0"/>
              <a:t>students) project until next class class time. </a:t>
            </a:r>
          </a:p>
          <a:p>
            <a:pPr marL="514350" indent="-514350">
              <a:buAutoNum type="arabicParenR"/>
            </a:pPr>
            <a:r>
              <a:rPr lang="en-US" dirty="0" smtClean="0"/>
              <a:t>Create a question project </a:t>
            </a:r>
          </a:p>
          <a:p>
            <a:pPr marL="514350" indent="-514350">
              <a:buAutoNum type="arabicParenR"/>
            </a:pPr>
            <a:r>
              <a:rPr lang="en-US" dirty="0" smtClean="0"/>
              <a:t>Create a geometrical shape ( Square, pentagon,  Octagon, Triangle, Circle, Hexagon, etc.) </a:t>
            </a:r>
          </a:p>
          <a:p>
            <a:pPr marL="514350" indent="-514350">
              <a:buAutoNum type="arabicParenR"/>
            </a:pPr>
            <a:r>
              <a:rPr lang="en-US" dirty="0" smtClean="0"/>
              <a:t>Digital story, games ( Campus &amp; Right, left, up, down tilted the </a:t>
            </a:r>
            <a:r>
              <a:rPr lang="en-US" dirty="0" err="1" smtClean="0"/>
              <a:t>ipad</a:t>
            </a:r>
            <a:r>
              <a:rPr lang="en-US" dirty="0" smtClean="0"/>
              <a:t>, etc. ) </a:t>
            </a:r>
          </a:p>
          <a:p>
            <a:pPr marL="914400" lvl="1" indent="-514350">
              <a:buAutoNum type="arabicParenR" startAt="2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     Experiment with and try to use all of them below: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Move</a:t>
            </a:r>
          </a:p>
          <a:p>
            <a:pPr marL="0" indent="0">
              <a:buNone/>
            </a:pPr>
            <a:r>
              <a:rPr lang="en-US" dirty="0" smtClean="0"/>
              <a:t>    Set line color</a:t>
            </a:r>
          </a:p>
          <a:p>
            <a:pPr marL="0" indent="0">
              <a:buNone/>
            </a:pPr>
            <a:r>
              <a:rPr lang="en-US" dirty="0" smtClean="0"/>
              <a:t>    Set line width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Rotate</a:t>
            </a:r>
          </a:p>
          <a:p>
            <a:pPr marL="0" indent="0">
              <a:buNone/>
            </a:pPr>
            <a:r>
              <a:rPr lang="en-US" dirty="0" smtClean="0"/>
              <a:t>    scale by percent </a:t>
            </a:r>
          </a:p>
          <a:p>
            <a:pPr marL="0" indent="0">
              <a:buNone/>
            </a:pPr>
            <a:r>
              <a:rPr lang="en-US" dirty="0" smtClean="0"/>
              <a:t>    change x by distance </a:t>
            </a:r>
          </a:p>
          <a:p>
            <a:pPr marL="0" indent="0">
              <a:buNone/>
            </a:pPr>
            <a:r>
              <a:rPr lang="en-US" dirty="0" smtClean="0"/>
              <a:t>    change y by distance </a:t>
            </a:r>
          </a:p>
          <a:p>
            <a:pPr marL="0" indent="0">
              <a:buNone/>
            </a:pPr>
            <a:r>
              <a:rPr lang="en-US" dirty="0" smtClean="0"/>
              <a:t>    set opacity </a:t>
            </a:r>
          </a:p>
          <a:p>
            <a:pPr marL="0" indent="0">
              <a:buNone/>
            </a:pPr>
            <a:r>
              <a:rPr lang="en-US" dirty="0" smtClean="0"/>
              <a:t>    change costume</a:t>
            </a:r>
          </a:p>
          <a:p>
            <a:pPr marL="0" indent="0">
              <a:buNone/>
            </a:pPr>
            <a:r>
              <a:rPr lang="en-US" dirty="0" smtClean="0"/>
              <a:t>    Leave a trail</a:t>
            </a:r>
          </a:p>
          <a:p>
            <a:pPr marL="0" indent="0">
              <a:buNone/>
            </a:pPr>
            <a:r>
              <a:rPr lang="en-US" dirty="0" smtClean="0"/>
              <a:t>    Repeat end</a:t>
            </a:r>
          </a:p>
          <a:p>
            <a:pPr marL="0" indent="0">
              <a:buNone/>
            </a:pPr>
            <a:r>
              <a:rPr lang="en-US" dirty="0" smtClean="0"/>
              <a:t>    Wait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have any questions, don’t hesitate to email me, </a:t>
            </a:r>
          </a:p>
          <a:p>
            <a:pPr marL="0" indent="0">
              <a:buNone/>
            </a:pPr>
            <a:r>
              <a:rPr lang="en-US" dirty="0" smtClean="0"/>
              <a:t>Bekir Mugayitoglu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mugayit635@duq.edu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5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short cut</a:t>
            </a:r>
            <a:endParaRPr lang="en-US" dirty="0"/>
          </a:p>
        </p:txBody>
      </p:sp>
      <p:pic>
        <p:nvPicPr>
          <p:cNvPr id="4" name="Content Placeholder 3" descr="square short cut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5" b="19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50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Cartwheel </a:t>
            </a:r>
            <a:endParaRPr lang="en-US" dirty="0"/>
          </a:p>
        </p:txBody>
      </p:sp>
      <p:pic>
        <p:nvPicPr>
          <p:cNvPr id="4" name="Content Placeholder 3" descr="cartwhee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 b="13176"/>
          <a:stretch>
            <a:fillRect/>
          </a:stretch>
        </p:blipFill>
        <p:spPr>
          <a:xfrm>
            <a:off x="457200" y="170570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5643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Tilted the </a:t>
            </a:r>
            <a:r>
              <a:rPr lang="en-US" dirty="0" err="1" smtClean="0"/>
              <a:t>ipad</a:t>
            </a:r>
            <a:r>
              <a:rPr lang="en-US" dirty="0" smtClean="0"/>
              <a:t> (Right, left, up &amp; down)</a:t>
            </a:r>
            <a:endParaRPr lang="en-US" dirty="0"/>
          </a:p>
        </p:txBody>
      </p:sp>
      <p:pic>
        <p:nvPicPr>
          <p:cNvPr id="4" name="Content Placeholder 3" descr="right &amp; lef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b="13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07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6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2-18 at 7.3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9"/>
            <a:ext cx="9144000" cy="68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4316" y="5307263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Coding is on next slide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172</Words>
  <Application>Microsoft Macintosh PowerPoint</Application>
  <PresentationFormat>On-screen Show (4:3)</PresentationFormat>
  <Paragraphs>48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Bekir Mugayitoglu</vt:lpstr>
      <vt:lpstr>Event holders</vt:lpstr>
      <vt:lpstr>Square</vt:lpstr>
      <vt:lpstr>Square short cut</vt:lpstr>
      <vt:lpstr>Cartwheel </vt:lpstr>
      <vt:lpstr>Tilted the ipad (Right, left, up &amp; down)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Company>Duquesne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Bekir Mugayitoglu</dc:creator>
  <cp:lastModifiedBy>Bekir Mugayitoglu</cp:lastModifiedBy>
  <cp:revision>12</cp:revision>
  <dcterms:created xsi:type="dcterms:W3CDTF">2014-02-17T19:43:41Z</dcterms:created>
  <dcterms:modified xsi:type="dcterms:W3CDTF">2014-09-21T19:20:13Z</dcterms:modified>
</cp:coreProperties>
</file>